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30279975" cy="42808525"/>
  <p:notesSz cx="6858000" cy="9144000"/>
  <p:defaultTextStyle>
    <a:defPPr>
      <a:defRPr lang="tr-TR"/>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defaultTextStyle>
  <p:extLst>
    <p:ext uri="{521415D9-36F7-43E2-AB2F-B90AF26B5E84}">
      <p14:sectionLst xmlns:p14="http://schemas.microsoft.com/office/powerpoint/2010/main">
        <p14:section name="Başlıksız Bölüm" id="{B72FAA0F-1C24-4CD0-A706-4BA2F75DBA47}">
          <p14:sldIdLst>
            <p14:sldId id="25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42" d="100"/>
          <a:sy n="42" d="100"/>
        </p:scale>
        <p:origin x="588" y="4092"/>
      </p:cViewPr>
      <p:guideLst>
        <p:guide orient="horz" pos="13483"/>
        <p:guide pos="95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11.jpg>
</file>

<file path=ppt/media/image12.png>
</file>

<file path=ppt/media/image13.jpg>
</file>

<file path=ppt/media/image14.jpeg>
</file>

<file path=ppt/media/image15.jpe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FCBD45-2E6B-4330-AC32-551D837E954F}" type="datetimeFigureOut">
              <a:rPr lang="tr-TR" smtClean="0"/>
              <a:t>13.12.2017</a:t>
            </a:fld>
            <a:endParaRPr lang="tr-TR"/>
          </a:p>
        </p:txBody>
      </p:sp>
      <p:sp>
        <p:nvSpPr>
          <p:cNvPr id="4" name="Slayt Görüntüsü Yer Tutucusu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E17910B-4AFF-4FC8-AA62-F038556CD081}" type="slidenum">
              <a:rPr lang="tr-TR" smtClean="0"/>
              <a:t>‹#›</a:t>
            </a:fld>
            <a:endParaRPr lang="tr-TR"/>
          </a:p>
        </p:txBody>
      </p:sp>
    </p:spTree>
    <p:extLst>
      <p:ext uri="{BB962C8B-B14F-4D97-AF65-F5344CB8AC3E}">
        <p14:creationId xmlns:p14="http://schemas.microsoft.com/office/powerpoint/2010/main" val="625300078"/>
      </p:ext>
    </p:extLst>
  </p:cSld>
  <p:clrMap bg1="lt1" tx1="dk1" bg2="lt2" tx2="dk2" accent1="accent1" accent2="accent2" accent3="accent3" accent4="accent4" accent5="accent5" accent6="accent6" hlink="hlink" folHlink="folHlink"/>
  <p:notesStyle>
    <a:lvl1pPr marL="0" algn="l" defTabSz="4176431" rtl="0" eaLnBrk="1" latinLnBrk="0" hangingPunct="1">
      <a:defRPr sz="5500" kern="1200">
        <a:solidFill>
          <a:schemeClr val="tx1"/>
        </a:solidFill>
        <a:latin typeface="+mn-lt"/>
        <a:ea typeface="+mn-ea"/>
        <a:cs typeface="+mn-cs"/>
      </a:defRPr>
    </a:lvl1pPr>
    <a:lvl2pPr marL="2088215" algn="l" defTabSz="4176431" rtl="0" eaLnBrk="1" latinLnBrk="0" hangingPunct="1">
      <a:defRPr sz="5500" kern="1200">
        <a:solidFill>
          <a:schemeClr val="tx1"/>
        </a:solidFill>
        <a:latin typeface="+mn-lt"/>
        <a:ea typeface="+mn-ea"/>
        <a:cs typeface="+mn-cs"/>
      </a:defRPr>
    </a:lvl2pPr>
    <a:lvl3pPr marL="4176431" algn="l" defTabSz="4176431" rtl="0" eaLnBrk="1" latinLnBrk="0" hangingPunct="1">
      <a:defRPr sz="5500" kern="1200">
        <a:solidFill>
          <a:schemeClr val="tx1"/>
        </a:solidFill>
        <a:latin typeface="+mn-lt"/>
        <a:ea typeface="+mn-ea"/>
        <a:cs typeface="+mn-cs"/>
      </a:defRPr>
    </a:lvl3pPr>
    <a:lvl4pPr marL="6264646" algn="l" defTabSz="4176431" rtl="0" eaLnBrk="1" latinLnBrk="0" hangingPunct="1">
      <a:defRPr sz="5500" kern="1200">
        <a:solidFill>
          <a:schemeClr val="tx1"/>
        </a:solidFill>
        <a:latin typeface="+mn-lt"/>
        <a:ea typeface="+mn-ea"/>
        <a:cs typeface="+mn-cs"/>
      </a:defRPr>
    </a:lvl4pPr>
    <a:lvl5pPr marL="8352861" algn="l" defTabSz="4176431" rtl="0" eaLnBrk="1" latinLnBrk="0" hangingPunct="1">
      <a:defRPr sz="5500" kern="1200">
        <a:solidFill>
          <a:schemeClr val="tx1"/>
        </a:solidFill>
        <a:latin typeface="+mn-lt"/>
        <a:ea typeface="+mn-ea"/>
        <a:cs typeface="+mn-cs"/>
      </a:defRPr>
    </a:lvl5pPr>
    <a:lvl6pPr marL="10441076" algn="l" defTabSz="4176431" rtl="0" eaLnBrk="1" latinLnBrk="0" hangingPunct="1">
      <a:defRPr sz="5500" kern="1200">
        <a:solidFill>
          <a:schemeClr val="tx1"/>
        </a:solidFill>
        <a:latin typeface="+mn-lt"/>
        <a:ea typeface="+mn-ea"/>
        <a:cs typeface="+mn-cs"/>
      </a:defRPr>
    </a:lvl6pPr>
    <a:lvl7pPr marL="12529292" algn="l" defTabSz="4176431" rtl="0" eaLnBrk="1" latinLnBrk="0" hangingPunct="1">
      <a:defRPr sz="5500" kern="1200">
        <a:solidFill>
          <a:schemeClr val="tx1"/>
        </a:solidFill>
        <a:latin typeface="+mn-lt"/>
        <a:ea typeface="+mn-ea"/>
        <a:cs typeface="+mn-cs"/>
      </a:defRPr>
    </a:lvl7pPr>
    <a:lvl8pPr marL="14617507" algn="l" defTabSz="4176431" rtl="0" eaLnBrk="1" latinLnBrk="0" hangingPunct="1">
      <a:defRPr sz="5500" kern="1200">
        <a:solidFill>
          <a:schemeClr val="tx1"/>
        </a:solidFill>
        <a:latin typeface="+mn-lt"/>
        <a:ea typeface="+mn-ea"/>
        <a:cs typeface="+mn-cs"/>
      </a:defRPr>
    </a:lvl8pPr>
    <a:lvl9pPr marL="16705722" algn="l" defTabSz="4176431" rtl="0" eaLnBrk="1" latinLnBrk="0" hangingPunct="1">
      <a:defRPr sz="5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BE17910B-4AFF-4FC8-AA62-F038556CD081}" type="slidenum">
              <a:rPr lang="tr-TR" smtClean="0"/>
              <a:t>1</a:t>
            </a:fld>
            <a:endParaRPr lang="tr-TR"/>
          </a:p>
        </p:txBody>
      </p:sp>
    </p:spTree>
    <p:extLst>
      <p:ext uri="{BB962C8B-B14F-4D97-AF65-F5344CB8AC3E}">
        <p14:creationId xmlns:p14="http://schemas.microsoft.com/office/powerpoint/2010/main" val="1326463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2270998" y="13298398"/>
            <a:ext cx="25737979" cy="9176085"/>
          </a:xfrm>
        </p:spPr>
        <p:txBody>
          <a:bodyPr/>
          <a:lstStyle/>
          <a:p>
            <a:r>
              <a:rPr lang="tr-TR" smtClean="0"/>
              <a:t>Asıl başlık stili için tıklatın</a:t>
            </a:r>
            <a:endParaRPr lang="tr-TR"/>
          </a:p>
        </p:txBody>
      </p:sp>
      <p:sp>
        <p:nvSpPr>
          <p:cNvPr id="3" name="Alt Başlık 2"/>
          <p:cNvSpPr>
            <a:spLocks noGrp="1"/>
          </p:cNvSpPr>
          <p:nvPr>
            <p:ph type="subTitle" idx="1"/>
          </p:nvPr>
        </p:nvSpPr>
        <p:spPr>
          <a:xfrm>
            <a:off x="4541996" y="24258164"/>
            <a:ext cx="21195983" cy="10939956"/>
          </a:xfrm>
        </p:spPr>
        <p:txBody>
          <a:bodyPr/>
          <a:lstStyle>
            <a:lvl1pPr marL="0" indent="0" algn="ctr">
              <a:buNone/>
              <a:defRPr>
                <a:solidFill>
                  <a:schemeClr val="tx1">
                    <a:tint val="75000"/>
                  </a:schemeClr>
                </a:solidFill>
              </a:defRPr>
            </a:lvl1pPr>
            <a:lvl2pPr marL="2088215" indent="0" algn="ctr">
              <a:buNone/>
              <a:defRPr>
                <a:solidFill>
                  <a:schemeClr val="tx1">
                    <a:tint val="75000"/>
                  </a:schemeClr>
                </a:solidFill>
              </a:defRPr>
            </a:lvl2pPr>
            <a:lvl3pPr marL="4176431" indent="0" algn="ctr">
              <a:buNone/>
              <a:defRPr>
                <a:solidFill>
                  <a:schemeClr val="tx1">
                    <a:tint val="75000"/>
                  </a:schemeClr>
                </a:solidFill>
              </a:defRPr>
            </a:lvl3pPr>
            <a:lvl4pPr marL="6264646" indent="0" algn="ctr">
              <a:buNone/>
              <a:defRPr>
                <a:solidFill>
                  <a:schemeClr val="tx1">
                    <a:tint val="75000"/>
                  </a:schemeClr>
                </a:solidFill>
              </a:defRPr>
            </a:lvl4pPr>
            <a:lvl5pPr marL="8352861" indent="0" algn="ctr">
              <a:buNone/>
              <a:defRPr>
                <a:solidFill>
                  <a:schemeClr val="tx1">
                    <a:tint val="75000"/>
                  </a:schemeClr>
                </a:solidFill>
              </a:defRPr>
            </a:lvl5pPr>
            <a:lvl6pPr marL="10441076" indent="0" algn="ctr">
              <a:buNone/>
              <a:defRPr>
                <a:solidFill>
                  <a:schemeClr val="tx1">
                    <a:tint val="75000"/>
                  </a:schemeClr>
                </a:solidFill>
              </a:defRPr>
            </a:lvl6pPr>
            <a:lvl7pPr marL="12529292" indent="0" algn="ctr">
              <a:buNone/>
              <a:defRPr>
                <a:solidFill>
                  <a:schemeClr val="tx1">
                    <a:tint val="75000"/>
                  </a:schemeClr>
                </a:solidFill>
              </a:defRPr>
            </a:lvl7pPr>
            <a:lvl8pPr marL="14617507" indent="0" algn="ctr">
              <a:buNone/>
              <a:defRPr>
                <a:solidFill>
                  <a:schemeClr val="tx1">
                    <a:tint val="75000"/>
                  </a:schemeClr>
                </a:solidFill>
              </a:defRPr>
            </a:lvl8pPr>
            <a:lvl9pPr marL="16705722" indent="0" algn="ctr">
              <a:buNone/>
              <a:defRPr>
                <a:solidFill>
                  <a:schemeClr val="tx1">
                    <a:tint val="75000"/>
                  </a:schemeClr>
                </a:solidFill>
              </a:defRPr>
            </a:lvl9pPr>
          </a:lstStyle>
          <a:p>
            <a:r>
              <a:rPr lang="tr-TR" smtClean="0"/>
              <a:t>Asıl alt başlık stilini düzenlemek için tıklatın</a:t>
            </a:r>
            <a:endParaRPr lang="tr-TR"/>
          </a:p>
        </p:txBody>
      </p:sp>
      <p:sp>
        <p:nvSpPr>
          <p:cNvPr id="4" name="Veri Yer Tutucusu 3"/>
          <p:cNvSpPr>
            <a:spLocks noGrp="1"/>
          </p:cNvSpPr>
          <p:nvPr>
            <p:ph type="dt" sz="half" idx="10"/>
          </p:nvPr>
        </p:nvSpPr>
        <p:spPr/>
        <p:txBody>
          <a:bodyPr/>
          <a:lstStyle/>
          <a:p>
            <a:fld id="{BE53EE24-7D68-489A-831A-E5880A2F0577}" type="datetimeFigureOut">
              <a:rPr lang="tr-TR" smtClean="0"/>
              <a:t>13.12.2017</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2491024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E53EE24-7D68-489A-831A-E5880A2F0577}" type="datetimeFigureOut">
              <a:rPr lang="tr-TR" smtClean="0"/>
              <a:t>13.12.2017</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503654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21952982" y="1714333"/>
            <a:ext cx="6812994" cy="36525976"/>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1513999" y="1714333"/>
            <a:ext cx="19934317" cy="36525976"/>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E53EE24-7D68-489A-831A-E5880A2F0577}" type="datetimeFigureOut">
              <a:rPr lang="tr-TR" smtClean="0"/>
              <a:t>13.12.2017</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3015664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E53EE24-7D68-489A-831A-E5880A2F0577}" type="datetimeFigureOut">
              <a:rPr lang="tr-TR" smtClean="0"/>
              <a:t>13.12.2017</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3281453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Başlık 1"/>
          <p:cNvSpPr>
            <a:spLocks noGrp="1"/>
          </p:cNvSpPr>
          <p:nvPr>
            <p:ph type="title"/>
          </p:nvPr>
        </p:nvSpPr>
        <p:spPr>
          <a:xfrm>
            <a:off x="2391910" y="27508442"/>
            <a:ext cx="25737979" cy="8502249"/>
          </a:xfrm>
        </p:spPr>
        <p:txBody>
          <a:bodyPr anchor="t"/>
          <a:lstStyle>
            <a:lvl1pPr algn="l">
              <a:defRPr sz="18300" b="1" cap="all"/>
            </a:lvl1pPr>
          </a:lstStyle>
          <a:p>
            <a:r>
              <a:rPr lang="tr-TR" smtClean="0"/>
              <a:t>Asıl başlık stili için tıklatın</a:t>
            </a:r>
            <a:endParaRPr lang="tr-TR"/>
          </a:p>
        </p:txBody>
      </p:sp>
      <p:sp>
        <p:nvSpPr>
          <p:cNvPr id="3" name="Metin Yer Tutucusu 2"/>
          <p:cNvSpPr>
            <a:spLocks noGrp="1"/>
          </p:cNvSpPr>
          <p:nvPr>
            <p:ph type="body" idx="1"/>
          </p:nvPr>
        </p:nvSpPr>
        <p:spPr>
          <a:xfrm>
            <a:off x="2391910" y="18144085"/>
            <a:ext cx="25737979" cy="9364360"/>
          </a:xfrm>
        </p:spPr>
        <p:txBody>
          <a:bodyPr anchor="b"/>
          <a:lstStyle>
            <a:lvl1pPr marL="0" indent="0">
              <a:buNone/>
              <a:defRPr sz="9100">
                <a:solidFill>
                  <a:schemeClr val="tx1">
                    <a:tint val="75000"/>
                  </a:schemeClr>
                </a:solidFill>
              </a:defRPr>
            </a:lvl1pPr>
            <a:lvl2pPr marL="2088215" indent="0">
              <a:buNone/>
              <a:defRPr sz="8200">
                <a:solidFill>
                  <a:schemeClr val="tx1">
                    <a:tint val="75000"/>
                  </a:schemeClr>
                </a:solidFill>
              </a:defRPr>
            </a:lvl2pPr>
            <a:lvl3pPr marL="4176431" indent="0">
              <a:buNone/>
              <a:defRPr sz="7300">
                <a:solidFill>
                  <a:schemeClr val="tx1">
                    <a:tint val="75000"/>
                  </a:schemeClr>
                </a:solidFill>
              </a:defRPr>
            </a:lvl3pPr>
            <a:lvl4pPr marL="6264646" indent="0">
              <a:buNone/>
              <a:defRPr sz="6400">
                <a:solidFill>
                  <a:schemeClr val="tx1">
                    <a:tint val="75000"/>
                  </a:schemeClr>
                </a:solidFill>
              </a:defRPr>
            </a:lvl4pPr>
            <a:lvl5pPr marL="8352861" indent="0">
              <a:buNone/>
              <a:defRPr sz="6400">
                <a:solidFill>
                  <a:schemeClr val="tx1">
                    <a:tint val="75000"/>
                  </a:schemeClr>
                </a:solidFill>
              </a:defRPr>
            </a:lvl5pPr>
            <a:lvl6pPr marL="10441076" indent="0">
              <a:buNone/>
              <a:defRPr sz="6400">
                <a:solidFill>
                  <a:schemeClr val="tx1">
                    <a:tint val="75000"/>
                  </a:schemeClr>
                </a:solidFill>
              </a:defRPr>
            </a:lvl6pPr>
            <a:lvl7pPr marL="12529292" indent="0">
              <a:buNone/>
              <a:defRPr sz="6400">
                <a:solidFill>
                  <a:schemeClr val="tx1">
                    <a:tint val="75000"/>
                  </a:schemeClr>
                </a:solidFill>
              </a:defRPr>
            </a:lvl7pPr>
            <a:lvl8pPr marL="14617507" indent="0">
              <a:buNone/>
              <a:defRPr sz="6400">
                <a:solidFill>
                  <a:schemeClr val="tx1">
                    <a:tint val="75000"/>
                  </a:schemeClr>
                </a:solidFill>
              </a:defRPr>
            </a:lvl8pPr>
            <a:lvl9pPr marL="16705722" indent="0">
              <a:buNone/>
              <a:defRPr sz="6400">
                <a:solidFill>
                  <a:schemeClr val="tx1">
                    <a:tint val="75000"/>
                  </a:schemeClr>
                </a:solidFill>
              </a:defRPr>
            </a:lvl9pPr>
          </a:lstStyle>
          <a:p>
            <a:pPr lvl="0"/>
            <a:r>
              <a:rPr lang="tr-TR" smtClean="0"/>
              <a:t>Asıl metin stillerini düzenlemek için tıklatın</a:t>
            </a:r>
          </a:p>
        </p:txBody>
      </p:sp>
      <p:sp>
        <p:nvSpPr>
          <p:cNvPr id="4" name="Veri Yer Tutucusu 3"/>
          <p:cNvSpPr>
            <a:spLocks noGrp="1"/>
          </p:cNvSpPr>
          <p:nvPr>
            <p:ph type="dt" sz="half" idx="10"/>
          </p:nvPr>
        </p:nvSpPr>
        <p:spPr/>
        <p:txBody>
          <a:bodyPr/>
          <a:lstStyle/>
          <a:p>
            <a:fld id="{BE53EE24-7D68-489A-831A-E5880A2F0577}" type="datetimeFigureOut">
              <a:rPr lang="tr-TR" smtClean="0"/>
              <a:t>13.12.2017</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19301512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1513999" y="9988663"/>
            <a:ext cx="13373656" cy="28251646"/>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15392320" y="9988663"/>
            <a:ext cx="13373656" cy="28251646"/>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BE53EE24-7D68-489A-831A-E5880A2F0577}" type="datetimeFigureOut">
              <a:rPr lang="tr-TR" smtClean="0"/>
              <a:t>13.12.2017</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2910886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lvl1pPr>
              <a:defRPr/>
            </a:lvl1pPr>
          </a:lstStyle>
          <a:p>
            <a:r>
              <a:rPr lang="tr-TR" smtClean="0"/>
              <a:t>Asıl başlık stili için tıklatın</a:t>
            </a:r>
            <a:endParaRPr lang="tr-TR"/>
          </a:p>
        </p:txBody>
      </p:sp>
      <p:sp>
        <p:nvSpPr>
          <p:cNvPr id="3" name="Metin Yer Tutucusu 2"/>
          <p:cNvSpPr>
            <a:spLocks noGrp="1"/>
          </p:cNvSpPr>
          <p:nvPr>
            <p:ph type="body" idx="1"/>
          </p:nvPr>
        </p:nvSpPr>
        <p:spPr>
          <a:xfrm>
            <a:off x="1514001" y="9582373"/>
            <a:ext cx="13378914" cy="3993477"/>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tr-TR" smtClean="0"/>
              <a:t>Asıl metin stillerini düzenlemek için tıklatın</a:t>
            </a:r>
          </a:p>
        </p:txBody>
      </p:sp>
      <p:sp>
        <p:nvSpPr>
          <p:cNvPr id="4" name="İçerik Yer Tutucusu 3"/>
          <p:cNvSpPr>
            <a:spLocks noGrp="1"/>
          </p:cNvSpPr>
          <p:nvPr>
            <p:ph sz="half" idx="2"/>
          </p:nvPr>
        </p:nvSpPr>
        <p:spPr>
          <a:xfrm>
            <a:off x="1514001" y="13575850"/>
            <a:ext cx="13378914" cy="24664452"/>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15381810" y="9582373"/>
            <a:ext cx="13384168" cy="3993477"/>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tr-TR" smtClean="0"/>
              <a:t>Asıl metin stillerini düzenlemek için tıklatın</a:t>
            </a:r>
          </a:p>
        </p:txBody>
      </p:sp>
      <p:sp>
        <p:nvSpPr>
          <p:cNvPr id="6" name="İçerik Yer Tutucusu 5"/>
          <p:cNvSpPr>
            <a:spLocks noGrp="1"/>
          </p:cNvSpPr>
          <p:nvPr>
            <p:ph sz="quarter" idx="4"/>
          </p:nvPr>
        </p:nvSpPr>
        <p:spPr>
          <a:xfrm>
            <a:off x="15381810" y="13575850"/>
            <a:ext cx="13384168" cy="24664452"/>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BE53EE24-7D68-489A-831A-E5880A2F0577}" type="datetimeFigureOut">
              <a:rPr lang="tr-TR" smtClean="0"/>
              <a:t>13.12.2017</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3383273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BE53EE24-7D68-489A-831A-E5880A2F0577}" type="datetimeFigureOut">
              <a:rPr lang="tr-TR" smtClean="0"/>
              <a:t>13.12.2017</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1881275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BE53EE24-7D68-489A-831A-E5880A2F0577}" type="datetimeFigureOut">
              <a:rPr lang="tr-TR" smtClean="0"/>
              <a:t>13.12.2017</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2089233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1514001" y="1704415"/>
            <a:ext cx="9961904" cy="7253667"/>
          </a:xfrm>
        </p:spPr>
        <p:txBody>
          <a:bodyPr anchor="b"/>
          <a:lstStyle>
            <a:lvl1pPr algn="l">
              <a:defRPr sz="9100" b="1"/>
            </a:lvl1pPr>
          </a:lstStyle>
          <a:p>
            <a:r>
              <a:rPr lang="tr-TR" smtClean="0"/>
              <a:t>Asıl başlık stili için tıklatın</a:t>
            </a:r>
            <a:endParaRPr lang="tr-TR"/>
          </a:p>
        </p:txBody>
      </p:sp>
      <p:sp>
        <p:nvSpPr>
          <p:cNvPr id="3" name="İçerik Yer Tutucusu 2"/>
          <p:cNvSpPr>
            <a:spLocks noGrp="1"/>
          </p:cNvSpPr>
          <p:nvPr>
            <p:ph idx="1"/>
          </p:nvPr>
        </p:nvSpPr>
        <p:spPr>
          <a:xfrm>
            <a:off x="11838629" y="1704417"/>
            <a:ext cx="16927349" cy="36535892"/>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1514001" y="8958084"/>
            <a:ext cx="9961904" cy="29282225"/>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BE53EE24-7D68-489A-831A-E5880A2F0577}" type="datetimeFigureOut">
              <a:rPr lang="tr-TR" smtClean="0"/>
              <a:t>13.12.2017</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2573995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5935087" y="29965970"/>
            <a:ext cx="18167985" cy="3537654"/>
          </a:xfrm>
        </p:spPr>
        <p:txBody>
          <a:bodyPr anchor="b"/>
          <a:lstStyle>
            <a:lvl1pPr algn="l">
              <a:defRPr sz="9100" b="1"/>
            </a:lvl1pPr>
          </a:lstStyle>
          <a:p>
            <a:r>
              <a:rPr lang="tr-TR" smtClean="0"/>
              <a:t>Asıl başlık stili için tıklatın</a:t>
            </a:r>
            <a:endParaRPr lang="tr-TR"/>
          </a:p>
        </p:txBody>
      </p:sp>
      <p:sp>
        <p:nvSpPr>
          <p:cNvPr id="3" name="Resim Yer Tutucusu 2"/>
          <p:cNvSpPr>
            <a:spLocks noGrp="1"/>
          </p:cNvSpPr>
          <p:nvPr>
            <p:ph type="pic" idx="1"/>
          </p:nvPr>
        </p:nvSpPr>
        <p:spPr>
          <a:xfrm>
            <a:off x="5935087" y="3825019"/>
            <a:ext cx="18167985" cy="25685115"/>
          </a:xfrm>
        </p:spPr>
        <p:txBody>
          <a:bodyPr/>
          <a:lstStyle>
            <a:lvl1pPr marL="0" indent="0">
              <a:buNone/>
              <a:defRPr sz="14600"/>
            </a:lvl1pPr>
            <a:lvl2pPr marL="2088215" indent="0">
              <a:buNone/>
              <a:defRPr sz="12800"/>
            </a:lvl2pPr>
            <a:lvl3pPr marL="4176431" indent="0">
              <a:buNone/>
              <a:defRPr sz="11000"/>
            </a:lvl3pPr>
            <a:lvl4pPr marL="6264646" indent="0">
              <a:buNone/>
              <a:defRPr sz="9100"/>
            </a:lvl4pPr>
            <a:lvl5pPr marL="8352861" indent="0">
              <a:buNone/>
              <a:defRPr sz="9100"/>
            </a:lvl5pPr>
            <a:lvl6pPr marL="10441076" indent="0">
              <a:buNone/>
              <a:defRPr sz="9100"/>
            </a:lvl6pPr>
            <a:lvl7pPr marL="12529292" indent="0">
              <a:buNone/>
              <a:defRPr sz="9100"/>
            </a:lvl7pPr>
            <a:lvl8pPr marL="14617507" indent="0">
              <a:buNone/>
              <a:defRPr sz="9100"/>
            </a:lvl8pPr>
            <a:lvl9pPr marL="16705722" indent="0">
              <a:buNone/>
              <a:defRPr sz="9100"/>
            </a:lvl9pPr>
          </a:lstStyle>
          <a:p>
            <a:endParaRPr lang="tr-TR"/>
          </a:p>
        </p:txBody>
      </p:sp>
      <p:sp>
        <p:nvSpPr>
          <p:cNvPr id="4" name="Metin Yer Tutucusu 3"/>
          <p:cNvSpPr>
            <a:spLocks noGrp="1"/>
          </p:cNvSpPr>
          <p:nvPr>
            <p:ph type="body" sz="half" idx="2"/>
          </p:nvPr>
        </p:nvSpPr>
        <p:spPr>
          <a:xfrm>
            <a:off x="5935087" y="33503624"/>
            <a:ext cx="18167985" cy="5024051"/>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BE53EE24-7D68-489A-831A-E5880A2F0577}" type="datetimeFigureOut">
              <a:rPr lang="tr-TR" smtClean="0"/>
              <a:t>13.12.2017</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70D17E-85BB-4AD5-98DE-1BCA7DA3DB49}" type="slidenum">
              <a:rPr lang="tr-TR" smtClean="0"/>
              <a:t>‹#›</a:t>
            </a:fld>
            <a:endParaRPr lang="tr-TR"/>
          </a:p>
        </p:txBody>
      </p:sp>
    </p:spTree>
    <p:extLst>
      <p:ext uri="{BB962C8B-B14F-4D97-AF65-F5344CB8AC3E}">
        <p14:creationId xmlns:p14="http://schemas.microsoft.com/office/powerpoint/2010/main" val="386036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BEAC7"/>
            </a:gs>
            <a:gs pos="64000">
              <a:srgbClr val="FAC77D"/>
            </a:gs>
            <a:gs pos="100000">
              <a:srgbClr val="FBD49C"/>
            </a:gs>
            <a:gs pos="100000">
              <a:srgbClr val="FEE7F2"/>
            </a:gs>
          </a:gsLst>
          <a:lin ang="5400000" scaled="0"/>
          <a:tileRect/>
        </a:gradFill>
        <a:effectLst/>
      </p:bgPr>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1513999" y="1714326"/>
            <a:ext cx="27251978" cy="7134754"/>
          </a:xfrm>
          <a:prstGeom prst="rect">
            <a:avLst/>
          </a:prstGeom>
        </p:spPr>
        <p:txBody>
          <a:bodyPr vert="horz" lIns="417643" tIns="208822" rIns="417643" bIns="208822"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1513999" y="9988663"/>
            <a:ext cx="27251978" cy="28251646"/>
          </a:xfrm>
          <a:prstGeom prst="rect">
            <a:avLst/>
          </a:prstGeom>
        </p:spPr>
        <p:txBody>
          <a:bodyPr vert="horz" lIns="417643" tIns="208822" rIns="417643" bIns="208822"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1513999" y="39677166"/>
            <a:ext cx="7065328" cy="2279156"/>
          </a:xfrm>
          <a:prstGeom prst="rect">
            <a:avLst/>
          </a:prstGeom>
        </p:spPr>
        <p:txBody>
          <a:bodyPr vert="horz" lIns="417643" tIns="208822" rIns="417643" bIns="208822" rtlCol="0" anchor="ctr"/>
          <a:lstStyle>
            <a:lvl1pPr algn="l">
              <a:defRPr sz="5500">
                <a:solidFill>
                  <a:schemeClr val="tx1">
                    <a:tint val="75000"/>
                  </a:schemeClr>
                </a:solidFill>
              </a:defRPr>
            </a:lvl1pPr>
          </a:lstStyle>
          <a:p>
            <a:fld id="{BE53EE24-7D68-489A-831A-E5880A2F0577}" type="datetimeFigureOut">
              <a:rPr lang="tr-TR" smtClean="0"/>
              <a:t>13.12.2017</a:t>
            </a:fld>
            <a:endParaRPr lang="tr-TR"/>
          </a:p>
        </p:txBody>
      </p:sp>
      <p:sp>
        <p:nvSpPr>
          <p:cNvPr id="5" name="Altbilgi Yer Tutucusu 4"/>
          <p:cNvSpPr>
            <a:spLocks noGrp="1"/>
          </p:cNvSpPr>
          <p:nvPr>
            <p:ph type="ftr" sz="quarter" idx="3"/>
          </p:nvPr>
        </p:nvSpPr>
        <p:spPr>
          <a:xfrm>
            <a:off x="10345658" y="39677166"/>
            <a:ext cx="9588659" cy="2279156"/>
          </a:xfrm>
          <a:prstGeom prst="rect">
            <a:avLst/>
          </a:prstGeom>
        </p:spPr>
        <p:txBody>
          <a:bodyPr vert="horz" lIns="417643" tIns="208822" rIns="417643" bIns="208822" rtlCol="0" anchor="ctr"/>
          <a:lstStyle>
            <a:lvl1pPr algn="ctr">
              <a:defRPr sz="55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21700649" y="39677166"/>
            <a:ext cx="7065328" cy="2279156"/>
          </a:xfrm>
          <a:prstGeom prst="rect">
            <a:avLst/>
          </a:prstGeom>
        </p:spPr>
        <p:txBody>
          <a:bodyPr vert="horz" lIns="417643" tIns="208822" rIns="417643" bIns="208822" rtlCol="0" anchor="ctr"/>
          <a:lstStyle>
            <a:lvl1pPr algn="r">
              <a:defRPr sz="5500">
                <a:solidFill>
                  <a:schemeClr val="tx1">
                    <a:tint val="75000"/>
                  </a:schemeClr>
                </a:solidFill>
              </a:defRPr>
            </a:lvl1pPr>
          </a:lstStyle>
          <a:p>
            <a:fld id="{8070D17E-85BB-4AD5-98DE-1BCA7DA3DB49}" type="slidenum">
              <a:rPr lang="tr-TR" smtClean="0"/>
              <a:t>‹#›</a:t>
            </a:fld>
            <a:endParaRPr lang="tr-TR"/>
          </a:p>
        </p:txBody>
      </p:sp>
    </p:spTree>
    <p:extLst>
      <p:ext uri="{BB962C8B-B14F-4D97-AF65-F5344CB8AC3E}">
        <p14:creationId xmlns:p14="http://schemas.microsoft.com/office/powerpoint/2010/main" val="3756064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6431" rtl="0" eaLnBrk="1" latinLnBrk="0" hangingPunct="1">
        <a:spcBef>
          <a:spcPct val="0"/>
        </a:spcBef>
        <a:buNone/>
        <a:defRPr sz="20100" kern="1200">
          <a:solidFill>
            <a:schemeClr val="tx1"/>
          </a:solidFill>
          <a:latin typeface="+mj-lt"/>
          <a:ea typeface="+mj-ea"/>
          <a:cs typeface="+mj-cs"/>
        </a:defRPr>
      </a:lvl1pPr>
    </p:titleStyle>
    <p:bodyStyle>
      <a:lvl1pPr marL="1566161" indent="-1566161" algn="l" defTabSz="4176431" rtl="0" eaLnBrk="1" latinLnBrk="0" hangingPunct="1">
        <a:spcBef>
          <a:spcPct val="20000"/>
        </a:spcBef>
        <a:buFont typeface="Arial" panose="020B0604020202020204" pitchFamily="34" charset="0"/>
        <a:buChar char="•"/>
        <a:defRPr sz="14600" kern="1200">
          <a:solidFill>
            <a:schemeClr val="tx1"/>
          </a:solidFill>
          <a:latin typeface="+mn-lt"/>
          <a:ea typeface="+mn-ea"/>
          <a:cs typeface="+mn-cs"/>
        </a:defRPr>
      </a:lvl1pPr>
      <a:lvl2pPr marL="3393350" indent="-1305135" algn="l" defTabSz="4176431" rtl="0" eaLnBrk="1" latinLnBrk="0" hangingPunct="1">
        <a:spcBef>
          <a:spcPct val="20000"/>
        </a:spcBef>
        <a:buFont typeface="Arial" panose="020B0604020202020204" pitchFamily="34" charset="0"/>
        <a:buChar char="–"/>
        <a:defRPr sz="12800" kern="1200">
          <a:solidFill>
            <a:schemeClr val="tx1"/>
          </a:solidFill>
          <a:latin typeface="+mn-lt"/>
          <a:ea typeface="+mn-ea"/>
          <a:cs typeface="+mn-cs"/>
        </a:defRPr>
      </a:lvl2pPr>
      <a:lvl3pPr marL="5220538" indent="-1044108" algn="l" defTabSz="4176431" rtl="0" eaLnBrk="1" latinLnBrk="0" hangingPunct="1">
        <a:spcBef>
          <a:spcPct val="20000"/>
        </a:spcBef>
        <a:buFont typeface="Arial" panose="020B0604020202020204" pitchFamily="34" charset="0"/>
        <a:buChar char="•"/>
        <a:defRPr sz="11000" kern="1200">
          <a:solidFill>
            <a:schemeClr val="tx1"/>
          </a:solidFill>
          <a:latin typeface="+mn-lt"/>
          <a:ea typeface="+mn-ea"/>
          <a:cs typeface="+mn-cs"/>
        </a:defRPr>
      </a:lvl3pPr>
      <a:lvl4pPr marL="7308753"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anose="020B0604020202020204" pitchFamily="34" charset="0"/>
        <a:buChar char="•"/>
        <a:defRPr sz="9100" kern="1200">
          <a:solidFill>
            <a:schemeClr val="tx1"/>
          </a:solidFill>
          <a:latin typeface="+mn-lt"/>
          <a:ea typeface="+mn-ea"/>
          <a:cs typeface="+mn-cs"/>
        </a:defRPr>
      </a:lvl9pPr>
    </p:bodyStyle>
    <p:otherStyle>
      <a:defPPr>
        <a:defRPr lang="tr-TR"/>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g"/><Relationship Id="rId18" Type="http://schemas.openxmlformats.org/officeDocument/2006/relationships/image" Target="../media/image16.jpg"/><Relationship Id="rId26" Type="http://schemas.openxmlformats.org/officeDocument/2006/relationships/hyperlink" Target="http://www.hayitbuku.com.tr/tr/anasayfa" TargetMode="External"/><Relationship Id="rId3" Type="http://schemas.openxmlformats.org/officeDocument/2006/relationships/image" Target="../media/image1.png"/><Relationship Id="rId21" Type="http://schemas.openxmlformats.org/officeDocument/2006/relationships/image" Target="../media/image19.jpg"/><Relationship Id="rId7" Type="http://schemas.openxmlformats.org/officeDocument/2006/relationships/image" Target="../media/image5.png"/><Relationship Id="rId12" Type="http://schemas.openxmlformats.org/officeDocument/2006/relationships/image" Target="../media/image10.jpg"/><Relationship Id="rId17" Type="http://schemas.openxmlformats.org/officeDocument/2006/relationships/image" Target="../media/image15.jpeg"/><Relationship Id="rId25" Type="http://schemas.openxmlformats.org/officeDocument/2006/relationships/image" Target="../media/image23.jpg"/><Relationship Id="rId2" Type="http://schemas.openxmlformats.org/officeDocument/2006/relationships/notesSlide" Target="../notesSlides/notesSlide1.xml"/><Relationship Id="rId16" Type="http://schemas.openxmlformats.org/officeDocument/2006/relationships/image" Target="../media/image14.jpeg"/><Relationship Id="rId20" Type="http://schemas.openxmlformats.org/officeDocument/2006/relationships/image" Target="../media/image18.jpg"/><Relationship Id="rId29" Type="http://schemas.openxmlformats.org/officeDocument/2006/relationships/hyperlink" Target="http://www.bozcaadatatili.com/tr/karadut-bag-evleri" TargetMode="Externa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jpeg"/><Relationship Id="rId24" Type="http://schemas.openxmlformats.org/officeDocument/2006/relationships/image" Target="../media/image22.jpg"/><Relationship Id="rId5" Type="http://schemas.openxmlformats.org/officeDocument/2006/relationships/image" Target="../media/image3.jpeg"/><Relationship Id="rId15" Type="http://schemas.openxmlformats.org/officeDocument/2006/relationships/image" Target="../media/image13.jpg"/><Relationship Id="rId23" Type="http://schemas.openxmlformats.org/officeDocument/2006/relationships/image" Target="../media/image21.jpg"/><Relationship Id="rId28" Type="http://schemas.openxmlformats.org/officeDocument/2006/relationships/hyperlink" Target="http://birun.com/" TargetMode="External"/><Relationship Id="rId10" Type="http://schemas.openxmlformats.org/officeDocument/2006/relationships/image" Target="../media/image8.jpeg"/><Relationship Id="rId19" Type="http://schemas.openxmlformats.org/officeDocument/2006/relationships/image" Target="../media/image17.jpg"/><Relationship Id="rId4" Type="http://schemas.openxmlformats.org/officeDocument/2006/relationships/image" Target="../media/image2.jp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jpg"/><Relationship Id="rId27" Type="http://schemas.openxmlformats.org/officeDocument/2006/relationships/hyperlink" Target="https://www.hindibadogaevi.com/" TargetMode="External"/><Relationship Id="rId30"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2178547" y="14438"/>
            <a:ext cx="25196733" cy="3056088"/>
          </a:xfrm>
        </p:spPr>
        <p:txBody>
          <a:bodyPr>
            <a:normAutofit/>
          </a:bodyPr>
          <a:lstStyle/>
          <a:p>
            <a:r>
              <a:rPr lang="tr-TR" sz="8000" dirty="0" smtClean="0"/>
              <a:t>ANKARA ÜNİVERSİTESİ ZİRAAT FAKÜLTESİ</a:t>
            </a:r>
            <a:br>
              <a:rPr lang="tr-TR" sz="8000" dirty="0" smtClean="0"/>
            </a:br>
            <a:r>
              <a:rPr lang="tr-TR" sz="8000" dirty="0" smtClean="0"/>
              <a:t> PEYZAJ MİMARLIĞI BÖLÜMÜ MİMARLIK BİLGİSİ DERSİ </a:t>
            </a:r>
            <a:endParaRPr lang="tr-TR" sz="8000" dirty="0"/>
          </a:p>
        </p:txBody>
      </p:sp>
      <p:pic>
        <p:nvPicPr>
          <p:cNvPr id="4" name="İçerik Yer Tutucusu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34331" y="385484"/>
            <a:ext cx="3807336" cy="3536226"/>
          </a:xfrm>
        </p:spPr>
      </p:pic>
      <p:pic>
        <p:nvPicPr>
          <p:cNvPr id="5" name="Resim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57211" y="449934"/>
            <a:ext cx="3690716" cy="3690716"/>
          </a:xfrm>
          <a:prstGeom prst="rect">
            <a:avLst/>
          </a:prstGeom>
        </p:spPr>
      </p:pic>
      <p:sp>
        <p:nvSpPr>
          <p:cNvPr id="6" name="Metin kutusu 5"/>
          <p:cNvSpPr txBox="1"/>
          <p:nvPr/>
        </p:nvSpPr>
        <p:spPr>
          <a:xfrm>
            <a:off x="9000822" y="2811114"/>
            <a:ext cx="12313368" cy="1938992"/>
          </a:xfrm>
          <a:prstGeom prst="rect">
            <a:avLst/>
          </a:prstGeom>
          <a:noFill/>
        </p:spPr>
        <p:txBody>
          <a:bodyPr wrap="square" rtlCol="0">
            <a:spAutoFit/>
          </a:bodyPr>
          <a:lstStyle/>
          <a:p>
            <a:pPr algn="ctr"/>
            <a:r>
              <a:rPr lang="tr-TR" sz="12000" b="1" dirty="0">
                <a:solidFill>
                  <a:schemeClr val="accent1">
                    <a:lumMod val="50000"/>
                  </a:schemeClr>
                </a:solidFill>
                <a:latin typeface="Chiller" panose="04020404031007020602" pitchFamily="82" charset="0"/>
              </a:rPr>
              <a:t>TATİL KÖYLERİ</a:t>
            </a:r>
            <a:endParaRPr lang="tr-TR" sz="12000" dirty="0"/>
          </a:p>
        </p:txBody>
      </p:sp>
      <p:sp>
        <p:nvSpPr>
          <p:cNvPr id="8" name="Metin kutusu 7"/>
          <p:cNvSpPr txBox="1"/>
          <p:nvPr/>
        </p:nvSpPr>
        <p:spPr>
          <a:xfrm>
            <a:off x="666379" y="4622976"/>
            <a:ext cx="9289032" cy="3293209"/>
          </a:xfrm>
          <a:prstGeom prst="rect">
            <a:avLst/>
          </a:prstGeom>
          <a:noFill/>
        </p:spPr>
        <p:txBody>
          <a:bodyPr wrap="square" rtlCol="0">
            <a:spAutoFit/>
          </a:bodyPr>
          <a:lstStyle/>
          <a:p>
            <a:r>
              <a:rPr lang="tr-TR" sz="4000" b="1" dirty="0">
                <a:solidFill>
                  <a:schemeClr val="accent1">
                    <a:lumMod val="50000"/>
                  </a:schemeClr>
                </a:solidFill>
                <a:latin typeface="Chiller" panose="04020404031007020602" pitchFamily="82" charset="0"/>
              </a:rPr>
              <a:t>HİNDİBA DOĞA EVİ</a:t>
            </a:r>
          </a:p>
          <a:p>
            <a:r>
              <a:rPr lang="tr-TR" sz="2800" dirty="0" smtClean="0">
                <a:solidFill>
                  <a:schemeClr val="accent1">
                    <a:lumMod val="50000"/>
                  </a:schemeClr>
                </a:solidFill>
                <a:latin typeface="Chiller" panose="04020404031007020602" pitchFamily="82" charset="0"/>
              </a:rPr>
              <a:t>Birbirinden </a:t>
            </a:r>
            <a:r>
              <a:rPr lang="tr-TR" sz="2800" dirty="0">
                <a:solidFill>
                  <a:schemeClr val="accent1">
                    <a:lumMod val="50000"/>
                  </a:schemeClr>
                </a:solidFill>
                <a:latin typeface="Chiller" panose="04020404031007020602" pitchFamily="82" charset="0"/>
              </a:rPr>
              <a:t>bağımsız taş ve ahşap evlerde ya da çadırda konaklayabileceğiniz, ekolojik bir yaşam alanı. Doğa dostu ve sürdürülebilir bir ortam sağlamayı amaçlayan, ve bu amaca katkıda bulunan projelere ve çeşitli alanlarda gerçekleştirilen kişisel gelişim, beden, farkındalık, sanat, hobi, vb. organizasyonlara ev sahipliği yapan butik bir konuk evi. Yedigöller yolu üstünde, Mengen - Kıyaslar Köyü </a:t>
            </a:r>
            <a:r>
              <a:rPr lang="tr-TR" sz="2800" dirty="0" smtClean="0">
                <a:solidFill>
                  <a:schemeClr val="accent1">
                    <a:lumMod val="50000"/>
                  </a:schemeClr>
                </a:solidFill>
                <a:latin typeface="Chiller" panose="04020404031007020602" pitchFamily="82" charset="0"/>
              </a:rPr>
              <a:t>civarında ve Ankara'ya </a:t>
            </a:r>
            <a:r>
              <a:rPr lang="tr-TR" sz="2800" dirty="0">
                <a:solidFill>
                  <a:schemeClr val="accent1">
                    <a:lumMod val="50000"/>
                  </a:schemeClr>
                </a:solidFill>
                <a:latin typeface="Chiller" panose="04020404031007020602" pitchFamily="82" charset="0"/>
              </a:rPr>
              <a:t>sadece 2 </a:t>
            </a:r>
            <a:r>
              <a:rPr lang="tr-TR" sz="2800" dirty="0" smtClean="0">
                <a:solidFill>
                  <a:schemeClr val="accent1">
                    <a:lumMod val="50000"/>
                  </a:schemeClr>
                </a:solidFill>
                <a:latin typeface="Chiller" panose="04020404031007020602" pitchFamily="82" charset="0"/>
              </a:rPr>
              <a:t>saat uzaklıkta.</a:t>
            </a:r>
          </a:p>
        </p:txBody>
      </p:sp>
      <p:pic>
        <p:nvPicPr>
          <p:cNvPr id="9" name="Resim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6378" y="8015636"/>
            <a:ext cx="9937104" cy="6945365"/>
          </a:xfrm>
          <a:prstGeom prst="rect">
            <a:avLst/>
          </a:prstGeom>
        </p:spPr>
      </p:pic>
      <p:pic>
        <p:nvPicPr>
          <p:cNvPr id="10" name="Resim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719537" y="4622973"/>
            <a:ext cx="10684190" cy="10338025"/>
          </a:xfrm>
          <a:prstGeom prst="rect">
            <a:avLst/>
          </a:prstGeom>
        </p:spPr>
      </p:pic>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501871" y="4622976"/>
            <a:ext cx="8346055" cy="5442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Metin kutusu 10"/>
          <p:cNvSpPr txBox="1"/>
          <p:nvPr/>
        </p:nvSpPr>
        <p:spPr>
          <a:xfrm>
            <a:off x="666379" y="15017901"/>
            <a:ext cx="9937104" cy="2477601"/>
          </a:xfrm>
          <a:prstGeom prst="rect">
            <a:avLst/>
          </a:prstGeom>
          <a:noFill/>
        </p:spPr>
        <p:txBody>
          <a:bodyPr wrap="square" rtlCol="0">
            <a:spAutoFit/>
          </a:bodyPr>
          <a:lstStyle/>
          <a:p>
            <a:pPr lvl="0"/>
            <a:r>
              <a:rPr lang="tr-TR" sz="4000" b="1" dirty="0">
                <a:solidFill>
                  <a:srgbClr val="72A376">
                    <a:lumMod val="50000"/>
                  </a:srgbClr>
                </a:solidFill>
                <a:latin typeface="Chiller" panose="04020404031007020602" pitchFamily="82" charset="0"/>
              </a:rPr>
              <a:t>Birun Kümbet Dağ Evi</a:t>
            </a:r>
          </a:p>
          <a:p>
            <a:pPr lvl="0"/>
            <a:r>
              <a:rPr lang="tr-TR" sz="2800" dirty="0">
                <a:solidFill>
                  <a:srgbClr val="72A376">
                    <a:lumMod val="50000"/>
                  </a:srgbClr>
                </a:solidFill>
                <a:latin typeface="Chiller" panose="04020404031007020602" pitchFamily="82" charset="0"/>
              </a:rPr>
              <a:t>1800mt de Ladin ve çam ağaçlarıyla çevrili Giresun Kümbet Yaylası’nda bulunur.Odaları standart, tek katlı ve dublextir.Havuz ,sauna ve hamam gibi imkanları mevcuttur.</a:t>
            </a:r>
          </a:p>
          <a:p>
            <a:pPr lvl="0" algn="ctr"/>
            <a:endParaRPr lang="tr-TR" sz="5900" b="1" dirty="0">
              <a:solidFill>
                <a:srgbClr val="72A376">
                  <a:lumMod val="50000"/>
                </a:srgbClr>
              </a:solidFill>
              <a:latin typeface="Chiller" panose="04020404031007020602" pitchFamily="82" charset="0"/>
            </a:endParaRPr>
          </a:p>
        </p:txBody>
      </p:sp>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30652" y="15139566"/>
            <a:ext cx="11157021" cy="7015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1501872" y="18719224"/>
            <a:ext cx="8346057" cy="343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Metin kutusu 11"/>
          <p:cNvSpPr txBox="1"/>
          <p:nvPr/>
        </p:nvSpPr>
        <p:spPr>
          <a:xfrm>
            <a:off x="666377" y="22340101"/>
            <a:ext cx="10430457" cy="2185214"/>
          </a:xfrm>
          <a:prstGeom prst="rect">
            <a:avLst/>
          </a:prstGeom>
          <a:noFill/>
        </p:spPr>
        <p:txBody>
          <a:bodyPr wrap="square" rtlCol="0">
            <a:spAutoFit/>
          </a:bodyPr>
          <a:lstStyle/>
          <a:p>
            <a:pPr lvl="0"/>
            <a:r>
              <a:rPr lang="tr-TR" sz="4000" b="1" dirty="0">
                <a:solidFill>
                  <a:srgbClr val="72A376">
                    <a:lumMod val="50000"/>
                  </a:srgbClr>
                </a:solidFill>
                <a:latin typeface="Chiller" panose="04020404031007020602" pitchFamily="82" charset="0"/>
              </a:rPr>
              <a:t>Karadut Bağ Evleri</a:t>
            </a:r>
          </a:p>
          <a:p>
            <a:pPr lvl="0"/>
            <a:r>
              <a:rPr lang="tr-TR" sz="2400" dirty="0">
                <a:solidFill>
                  <a:srgbClr val="72A376">
                    <a:lumMod val="50000"/>
                  </a:srgbClr>
                </a:solidFill>
                <a:latin typeface="Chiller" panose="04020404031007020602" pitchFamily="82" charset="0"/>
              </a:rPr>
              <a:t>Bozcaada'da misafirlerini ağırlayan Karadut Bağ Evleri, 55 dönüm arazi üzerinde ve bağlar içerisinde Yunan mimarisine uygun olarak restore edilmiş 4 adet tas blokta hizmet veriyor. </a:t>
            </a:r>
            <a:r>
              <a:rPr lang="tr-TR" sz="2400" dirty="0">
                <a:solidFill>
                  <a:srgbClr val="72A376">
                    <a:lumMod val="50000"/>
                  </a:srgbClr>
                </a:solidFill>
                <a:latin typeface="Chiller" panose="04020404031007020602" pitchFamily="82" charset="0"/>
              </a:rPr>
              <a:t>Terasından ve restoranından Gökçeada'yı seyredebileceğiniz tesis, şehrin karmaşasından uzaklaşıp doğayla buluşmak isteyenler için ideal bir kaçış noktasıdır.</a:t>
            </a:r>
            <a:endParaRPr lang="tr-TR" sz="2400" dirty="0">
              <a:solidFill>
                <a:srgbClr val="72A376">
                  <a:lumMod val="50000"/>
                </a:srgbClr>
              </a:solidFill>
              <a:latin typeface="Chiller" panose="04020404031007020602" pitchFamily="82" charset="0"/>
            </a:endParaRPr>
          </a:p>
        </p:txBody>
      </p:sp>
      <p:pic>
        <p:nvPicPr>
          <p:cNvPr id="16" name="Resim 15"/>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0453515" y="22345850"/>
            <a:ext cx="9394411" cy="6617763"/>
          </a:xfrm>
          <a:prstGeom prst="rect">
            <a:avLst/>
          </a:prstGeom>
        </p:spPr>
      </p:pic>
      <p:pic>
        <p:nvPicPr>
          <p:cNvPr id="17" name="Resim 16"/>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1096834" y="22345850"/>
            <a:ext cx="9224656" cy="6617763"/>
          </a:xfrm>
          <a:prstGeom prst="rect">
            <a:avLst/>
          </a:prstGeom>
        </p:spPr>
      </p:pic>
      <p:pic>
        <p:nvPicPr>
          <p:cNvPr id="13" name="Resim 1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493359" y="15139566"/>
            <a:ext cx="8346055" cy="3435642"/>
          </a:xfrm>
          <a:prstGeom prst="rect">
            <a:avLst/>
          </a:prstGeom>
        </p:spPr>
      </p:pic>
      <p:pic>
        <p:nvPicPr>
          <p:cNvPr id="14" name="Resim 1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914851" y="16580928"/>
            <a:ext cx="5040560" cy="3125099"/>
          </a:xfrm>
          <a:prstGeom prst="rect">
            <a:avLst/>
          </a:prstGeom>
        </p:spPr>
      </p:pic>
      <p:pic>
        <p:nvPicPr>
          <p:cNvPr id="15" name="Resim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501870" y="10073091"/>
            <a:ext cx="8346056" cy="4887910"/>
          </a:xfrm>
          <a:prstGeom prst="rect">
            <a:avLst/>
          </a:prstGeom>
        </p:spPr>
      </p:pic>
      <p:pic>
        <p:nvPicPr>
          <p:cNvPr id="18" name="Resim 17"/>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4949275" y="19824510"/>
            <a:ext cx="5006135" cy="2299831"/>
          </a:xfrm>
          <a:prstGeom prst="rect">
            <a:avLst/>
          </a:prstGeom>
        </p:spPr>
      </p:pic>
      <p:pic>
        <p:nvPicPr>
          <p:cNvPr id="19" name="Resim 18"/>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671964" y="16580929"/>
            <a:ext cx="4106533" cy="2663094"/>
          </a:xfrm>
          <a:prstGeom prst="rect">
            <a:avLst/>
          </a:prstGeom>
        </p:spPr>
      </p:pic>
      <p:pic>
        <p:nvPicPr>
          <p:cNvPr id="20" name="Resim 19"/>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71964" y="19345792"/>
            <a:ext cx="4167822" cy="2778549"/>
          </a:xfrm>
          <a:prstGeom prst="rect">
            <a:avLst/>
          </a:prstGeom>
        </p:spPr>
      </p:pic>
      <p:pic>
        <p:nvPicPr>
          <p:cNvPr id="3" name="Resim 2"/>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666377" y="24495499"/>
            <a:ext cx="4064519" cy="2225808"/>
          </a:xfrm>
          <a:prstGeom prst="rect">
            <a:avLst/>
          </a:prstGeom>
        </p:spPr>
      </p:pic>
      <p:pic>
        <p:nvPicPr>
          <p:cNvPr id="7" name="Resim 6"/>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4823702" y="24495499"/>
            <a:ext cx="6120273" cy="4468114"/>
          </a:xfrm>
          <a:prstGeom prst="rect">
            <a:avLst/>
          </a:prstGeom>
        </p:spPr>
      </p:pic>
      <p:pic>
        <p:nvPicPr>
          <p:cNvPr id="21" name="Resim 20"/>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66377" y="26796038"/>
            <a:ext cx="4106533" cy="2167575"/>
          </a:xfrm>
          <a:prstGeom prst="rect">
            <a:avLst/>
          </a:prstGeom>
        </p:spPr>
      </p:pic>
      <p:sp>
        <p:nvSpPr>
          <p:cNvPr id="22" name="Metin kutusu 21"/>
          <p:cNvSpPr txBox="1"/>
          <p:nvPr/>
        </p:nvSpPr>
        <p:spPr>
          <a:xfrm>
            <a:off x="666376" y="29181126"/>
            <a:ext cx="18074011" cy="2185214"/>
          </a:xfrm>
          <a:prstGeom prst="rect">
            <a:avLst/>
          </a:prstGeom>
          <a:noFill/>
        </p:spPr>
        <p:txBody>
          <a:bodyPr wrap="square" rtlCol="0">
            <a:spAutoFit/>
          </a:bodyPr>
          <a:lstStyle/>
          <a:p>
            <a:r>
              <a:rPr lang="tr-TR" sz="4000" b="1" dirty="0" smtClean="0">
                <a:solidFill>
                  <a:schemeClr val="accent1">
                    <a:lumMod val="50000"/>
                  </a:schemeClr>
                </a:solidFill>
                <a:latin typeface="Chiller" panose="04020404031007020602" pitchFamily="82" charset="0"/>
              </a:rPr>
              <a:t>Datça Hayıtbükü Otel</a:t>
            </a:r>
          </a:p>
          <a:p>
            <a:pPr fontAlgn="base"/>
            <a:r>
              <a:rPr lang="tr-TR" sz="2400" dirty="0">
                <a:solidFill>
                  <a:schemeClr val="accent1">
                    <a:lumMod val="50000"/>
                  </a:schemeClr>
                </a:solidFill>
                <a:latin typeface="Chiller" panose="04020404031007020602" pitchFamily="82" charset="0"/>
              </a:rPr>
              <a:t>A</a:t>
            </a:r>
            <a:r>
              <a:rPr lang="tr-TR" sz="2400" dirty="0" smtClean="0">
                <a:solidFill>
                  <a:schemeClr val="accent1">
                    <a:lumMod val="50000"/>
                  </a:schemeClr>
                </a:solidFill>
                <a:latin typeface="Chiller" panose="04020404031007020602" pitchFamily="82" charset="0"/>
              </a:rPr>
              <a:t>hşap </a:t>
            </a:r>
            <a:r>
              <a:rPr lang="tr-TR" sz="2400" dirty="0">
                <a:solidFill>
                  <a:schemeClr val="accent1">
                    <a:lumMod val="50000"/>
                  </a:schemeClr>
                </a:solidFill>
                <a:latin typeface="Chiller" panose="04020404031007020602" pitchFamily="82" charset="0"/>
              </a:rPr>
              <a:t>kulübelerden odalarıyla doğayla iç içe huzurlu bir konaklama olanağı sunan Hayıtbükü Ahşap Evleri, plaja yalnızca 50 m uzaklıkta yer almaktadır. Tesiste konukların kendilerine vakit ayırma ve rahatlama imkanı </a:t>
            </a:r>
            <a:r>
              <a:rPr lang="tr-TR" sz="2400" dirty="0" smtClean="0">
                <a:solidFill>
                  <a:schemeClr val="accent1">
                    <a:lumMod val="50000"/>
                  </a:schemeClr>
                </a:solidFill>
                <a:latin typeface="Chiller" panose="04020404031007020602" pitchFamily="82" charset="0"/>
              </a:rPr>
              <a:t>sunan bir </a:t>
            </a:r>
            <a:r>
              <a:rPr lang="tr-TR" sz="2400" dirty="0">
                <a:solidFill>
                  <a:schemeClr val="accent1">
                    <a:lumMod val="50000"/>
                  </a:schemeClr>
                </a:solidFill>
                <a:latin typeface="Chiller" panose="04020404031007020602" pitchFamily="82" charset="0"/>
              </a:rPr>
              <a:t>bahçe bulunmaktadır</a:t>
            </a:r>
            <a:r>
              <a:rPr lang="tr-TR" sz="2400" dirty="0" smtClean="0">
                <a:solidFill>
                  <a:schemeClr val="accent1">
                    <a:lumMod val="50000"/>
                  </a:schemeClr>
                </a:solidFill>
                <a:latin typeface="Chiller" panose="04020404031007020602" pitchFamily="82" charset="0"/>
              </a:rPr>
              <a:t>.</a:t>
            </a:r>
            <a:r>
              <a:rPr lang="tr-TR" sz="2400" dirty="0">
                <a:solidFill>
                  <a:schemeClr val="accent1">
                    <a:lumMod val="50000"/>
                  </a:schemeClr>
                </a:solidFill>
                <a:latin typeface="Chiller" panose="04020404031007020602" pitchFamily="82" charset="0"/>
              </a:rPr>
              <a:t> </a:t>
            </a:r>
            <a:r>
              <a:rPr lang="tr-TR" sz="2400" dirty="0" smtClean="0">
                <a:solidFill>
                  <a:schemeClr val="accent1">
                    <a:lumMod val="50000"/>
                  </a:schemeClr>
                </a:solidFill>
                <a:latin typeface="Chiller" panose="04020404031007020602" pitchFamily="82" charset="0"/>
              </a:rPr>
              <a:t>Odalarının </a:t>
            </a:r>
            <a:r>
              <a:rPr lang="tr-TR" sz="2400" dirty="0">
                <a:solidFill>
                  <a:schemeClr val="accent1">
                    <a:lumMod val="50000"/>
                  </a:schemeClr>
                </a:solidFill>
                <a:latin typeface="Chiller" panose="04020404031007020602" pitchFamily="82" charset="0"/>
              </a:rPr>
              <a:t>her birinde balkon mevcuttur</a:t>
            </a:r>
            <a:r>
              <a:rPr lang="tr-TR" sz="2400" dirty="0" smtClean="0">
                <a:solidFill>
                  <a:schemeClr val="accent1">
                    <a:lumMod val="50000"/>
                  </a:schemeClr>
                </a:solidFill>
                <a:latin typeface="Chiller" panose="04020404031007020602" pitchFamily="82" charset="0"/>
              </a:rPr>
              <a:t>.</a:t>
            </a:r>
            <a:r>
              <a:rPr lang="tr-TR" sz="2400" dirty="0">
                <a:solidFill>
                  <a:schemeClr val="accent1">
                    <a:lumMod val="50000"/>
                  </a:schemeClr>
                </a:solidFill>
                <a:latin typeface="Chiller" panose="04020404031007020602" pitchFamily="82" charset="0"/>
              </a:rPr>
              <a:t> </a:t>
            </a:r>
            <a:r>
              <a:rPr lang="tr-TR" sz="2400" dirty="0" smtClean="0">
                <a:solidFill>
                  <a:schemeClr val="accent1">
                    <a:lumMod val="50000"/>
                  </a:schemeClr>
                </a:solidFill>
                <a:latin typeface="Chiller" panose="04020404031007020602" pitchFamily="82" charset="0"/>
              </a:rPr>
              <a:t>Ovabükü'ne </a:t>
            </a:r>
            <a:r>
              <a:rPr lang="tr-TR" sz="2400" dirty="0">
                <a:solidFill>
                  <a:schemeClr val="accent1">
                    <a:lumMod val="50000"/>
                  </a:schemeClr>
                </a:solidFill>
                <a:latin typeface="Chiller" panose="04020404031007020602" pitchFamily="82" charset="0"/>
              </a:rPr>
              <a:t>500 m uzaklıktadır. Konukların ihtiyaçlarına göre dizayn edilmiş Hayıtbükü Ahşap Evleri'nde misafirler evcil hayvanlarıyla konaklayabilmektedir.</a:t>
            </a:r>
            <a:endParaRPr lang="tr-TR" sz="2400" dirty="0">
              <a:solidFill>
                <a:schemeClr val="accent1">
                  <a:lumMod val="50000"/>
                </a:schemeClr>
              </a:solidFill>
              <a:latin typeface="Chiller" panose="04020404031007020602" pitchFamily="82" charset="0"/>
            </a:endParaRPr>
          </a:p>
          <a:p>
            <a:endParaRPr lang="tr-TR" sz="2400" b="1" dirty="0">
              <a:solidFill>
                <a:schemeClr val="accent1">
                  <a:lumMod val="75000"/>
                </a:schemeClr>
              </a:solidFill>
              <a:latin typeface="Chiller" panose="04020404031007020602" pitchFamily="82" charset="0"/>
            </a:endParaRPr>
          </a:p>
        </p:txBody>
      </p:sp>
      <p:pic>
        <p:nvPicPr>
          <p:cNvPr id="23" name="Resim 22"/>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8650144" y="35416377"/>
            <a:ext cx="8286750" cy="5505450"/>
          </a:xfrm>
          <a:prstGeom prst="rect">
            <a:avLst/>
          </a:prstGeom>
        </p:spPr>
      </p:pic>
      <p:pic>
        <p:nvPicPr>
          <p:cNvPr id="24" name="Resim 2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666376" y="36879650"/>
            <a:ext cx="7711628" cy="5123357"/>
          </a:xfrm>
          <a:prstGeom prst="rect">
            <a:avLst/>
          </a:prstGeom>
        </p:spPr>
      </p:pic>
      <p:pic>
        <p:nvPicPr>
          <p:cNvPr id="25" name="Resim 24"/>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7204272" y="35416377"/>
            <a:ext cx="4297598" cy="3722871"/>
          </a:xfrm>
          <a:prstGeom prst="rect">
            <a:avLst/>
          </a:prstGeom>
        </p:spPr>
      </p:pic>
      <p:pic>
        <p:nvPicPr>
          <p:cNvPr id="26" name="Resim 25"/>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8650144" y="31518158"/>
            <a:ext cx="8252019" cy="3735748"/>
          </a:xfrm>
          <a:prstGeom prst="rect">
            <a:avLst/>
          </a:prstGeom>
        </p:spPr>
      </p:pic>
      <p:pic>
        <p:nvPicPr>
          <p:cNvPr id="27" name="Resim 26"/>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7195761" y="31518158"/>
            <a:ext cx="4297598" cy="3735748"/>
          </a:xfrm>
          <a:prstGeom prst="rect">
            <a:avLst/>
          </a:prstGeom>
        </p:spPr>
      </p:pic>
      <p:sp>
        <p:nvSpPr>
          <p:cNvPr id="28" name="Metin kutusu 27"/>
          <p:cNvSpPr txBox="1"/>
          <p:nvPr/>
        </p:nvSpPr>
        <p:spPr>
          <a:xfrm>
            <a:off x="22189355" y="33976632"/>
            <a:ext cx="6971089" cy="2554545"/>
          </a:xfrm>
          <a:prstGeom prst="rect">
            <a:avLst/>
          </a:prstGeom>
          <a:noFill/>
        </p:spPr>
        <p:txBody>
          <a:bodyPr wrap="square" rtlCol="0">
            <a:spAutoFit/>
          </a:bodyPr>
          <a:lstStyle/>
          <a:p>
            <a:r>
              <a:rPr lang="tr-TR" sz="4000" b="1" dirty="0" smtClean="0">
                <a:solidFill>
                  <a:schemeClr val="accent1">
                    <a:lumMod val="50000"/>
                  </a:schemeClr>
                </a:solidFill>
                <a:latin typeface="Chiller" panose="04020404031007020602" pitchFamily="82" charset="0"/>
              </a:rPr>
              <a:t>PROJE SORUMLULARI</a:t>
            </a:r>
          </a:p>
          <a:p>
            <a:r>
              <a:rPr lang="tr-TR" sz="4000" dirty="0" smtClean="0">
                <a:solidFill>
                  <a:schemeClr val="accent1">
                    <a:lumMod val="50000"/>
                  </a:schemeClr>
                </a:solidFill>
                <a:latin typeface="Chiller" panose="04020404031007020602" pitchFamily="82" charset="0"/>
              </a:rPr>
              <a:t>PROF. DR. ELMAS ERDOĞAN</a:t>
            </a:r>
          </a:p>
          <a:p>
            <a:r>
              <a:rPr lang="tr-TR" sz="4000" dirty="0" smtClean="0">
                <a:solidFill>
                  <a:schemeClr val="accent1">
                    <a:lumMod val="50000"/>
                  </a:schemeClr>
                </a:solidFill>
                <a:latin typeface="Chiller" panose="04020404031007020602" pitchFamily="82" charset="0"/>
              </a:rPr>
              <a:t>DR. VOLKAN MÜFTÜOĞLU</a:t>
            </a:r>
          </a:p>
          <a:p>
            <a:r>
              <a:rPr lang="tr-TR" sz="4000" dirty="0" smtClean="0">
                <a:solidFill>
                  <a:schemeClr val="accent1">
                    <a:lumMod val="50000"/>
                  </a:schemeClr>
                </a:solidFill>
                <a:latin typeface="Chiller" panose="04020404031007020602" pitchFamily="82" charset="0"/>
              </a:rPr>
              <a:t>ARAŞ. GÖR. EBRU YILDIZ </a:t>
            </a:r>
            <a:endParaRPr lang="tr-TR" sz="4000" dirty="0">
              <a:solidFill>
                <a:schemeClr val="accent1">
                  <a:lumMod val="50000"/>
                </a:schemeClr>
              </a:solidFill>
              <a:latin typeface="Chiller" panose="04020404031007020602" pitchFamily="82" charset="0"/>
            </a:endParaRPr>
          </a:p>
        </p:txBody>
      </p:sp>
      <p:sp>
        <p:nvSpPr>
          <p:cNvPr id="29" name="Metin kutusu 28"/>
          <p:cNvSpPr txBox="1"/>
          <p:nvPr/>
        </p:nvSpPr>
        <p:spPr>
          <a:xfrm>
            <a:off x="22189355" y="30988967"/>
            <a:ext cx="6632152" cy="2554545"/>
          </a:xfrm>
          <a:prstGeom prst="rect">
            <a:avLst/>
          </a:prstGeom>
          <a:noFill/>
        </p:spPr>
        <p:txBody>
          <a:bodyPr wrap="square" rtlCol="0">
            <a:spAutoFit/>
          </a:bodyPr>
          <a:lstStyle/>
          <a:p>
            <a:r>
              <a:rPr lang="tr-TR" sz="4000" b="1" dirty="0" smtClean="0">
                <a:solidFill>
                  <a:schemeClr val="accent1">
                    <a:lumMod val="50000"/>
                  </a:schemeClr>
                </a:solidFill>
                <a:latin typeface="Chiller" panose="04020404031007020602" pitchFamily="82" charset="0"/>
              </a:rPr>
              <a:t>HAZIRLAYAN</a:t>
            </a:r>
          </a:p>
          <a:p>
            <a:r>
              <a:rPr lang="tr-TR" sz="4000" dirty="0" smtClean="0">
                <a:solidFill>
                  <a:schemeClr val="accent1">
                    <a:lumMod val="50000"/>
                  </a:schemeClr>
                </a:solidFill>
                <a:latin typeface="Chiller" panose="04020404031007020602" pitchFamily="82" charset="0"/>
              </a:rPr>
              <a:t>CEREN KOPARAN </a:t>
            </a:r>
          </a:p>
          <a:p>
            <a:r>
              <a:rPr lang="tr-TR" sz="4000" dirty="0" smtClean="0">
                <a:solidFill>
                  <a:schemeClr val="accent1">
                    <a:lumMod val="50000"/>
                  </a:schemeClr>
                </a:solidFill>
                <a:latin typeface="Chiller" panose="04020404031007020602" pitchFamily="82" charset="0"/>
              </a:rPr>
              <a:t>16110137</a:t>
            </a:r>
          </a:p>
          <a:p>
            <a:endParaRPr lang="tr-TR" sz="4000" dirty="0">
              <a:solidFill>
                <a:schemeClr val="accent1">
                  <a:lumMod val="50000"/>
                </a:schemeClr>
              </a:solidFill>
              <a:latin typeface="Chiller" panose="04020404031007020602" pitchFamily="82" charset="0"/>
            </a:endParaRPr>
          </a:p>
        </p:txBody>
      </p:sp>
      <p:sp>
        <p:nvSpPr>
          <p:cNvPr id="30" name="Metin kutusu 29"/>
          <p:cNvSpPr txBox="1"/>
          <p:nvPr/>
        </p:nvSpPr>
        <p:spPr>
          <a:xfrm>
            <a:off x="21639873" y="36990036"/>
            <a:ext cx="8841920" cy="4278094"/>
          </a:xfrm>
          <a:prstGeom prst="rect">
            <a:avLst/>
          </a:prstGeom>
          <a:noFill/>
        </p:spPr>
        <p:txBody>
          <a:bodyPr wrap="square" rtlCol="0">
            <a:spAutoFit/>
          </a:bodyPr>
          <a:lstStyle/>
          <a:p>
            <a:r>
              <a:rPr lang="tr-TR" sz="4000" b="1" dirty="0" smtClean="0">
                <a:solidFill>
                  <a:schemeClr val="accent1">
                    <a:lumMod val="50000"/>
                  </a:schemeClr>
                </a:solidFill>
                <a:latin typeface="Chiller" panose="04020404031007020602" pitchFamily="82" charset="0"/>
                <a:hlinkClick r:id="rId26"/>
              </a:rPr>
              <a:t>KAYNAKÇA</a:t>
            </a:r>
          </a:p>
          <a:p>
            <a:r>
              <a:rPr lang="tr-TR" sz="4000" b="1" dirty="0" smtClean="0">
                <a:solidFill>
                  <a:schemeClr val="accent1">
                    <a:lumMod val="50000"/>
                  </a:schemeClr>
                </a:solidFill>
                <a:latin typeface="Chiller" panose="04020404031007020602" pitchFamily="82" charset="0"/>
                <a:hlinkClick r:id="rId26"/>
              </a:rPr>
              <a:t>http</a:t>
            </a:r>
            <a:r>
              <a:rPr lang="tr-TR" sz="4000" b="1" dirty="0">
                <a:solidFill>
                  <a:schemeClr val="accent1">
                    <a:lumMod val="50000"/>
                  </a:schemeClr>
                </a:solidFill>
                <a:latin typeface="Chiller" panose="04020404031007020602" pitchFamily="82" charset="0"/>
                <a:hlinkClick r:id="rId26"/>
              </a:rPr>
              <a:t>://</a:t>
            </a:r>
            <a:r>
              <a:rPr lang="tr-TR" sz="4000" b="1" dirty="0" smtClean="0">
                <a:solidFill>
                  <a:schemeClr val="accent1">
                    <a:lumMod val="50000"/>
                  </a:schemeClr>
                </a:solidFill>
                <a:latin typeface="Chiller" panose="04020404031007020602" pitchFamily="82" charset="0"/>
                <a:hlinkClick r:id="rId26"/>
              </a:rPr>
              <a:t>www.hayitbuku.com.tr/tr/anasayfa</a:t>
            </a:r>
            <a:endParaRPr lang="tr-TR" sz="4000" b="1" dirty="0" smtClean="0">
              <a:solidFill>
                <a:schemeClr val="accent1">
                  <a:lumMod val="50000"/>
                </a:schemeClr>
              </a:solidFill>
              <a:latin typeface="Chiller" panose="04020404031007020602" pitchFamily="82" charset="0"/>
            </a:endParaRPr>
          </a:p>
          <a:p>
            <a:r>
              <a:rPr lang="tr-TR" sz="4000" b="1" dirty="0">
                <a:solidFill>
                  <a:schemeClr val="accent1">
                    <a:lumMod val="50000"/>
                  </a:schemeClr>
                </a:solidFill>
                <a:latin typeface="Chiller" panose="04020404031007020602" pitchFamily="82" charset="0"/>
                <a:hlinkClick r:id="rId27"/>
              </a:rPr>
              <a:t>https://www.hindibadogaevi.com</a:t>
            </a:r>
            <a:r>
              <a:rPr lang="tr-TR" sz="4000" b="1" dirty="0" smtClean="0">
                <a:solidFill>
                  <a:schemeClr val="accent1">
                    <a:lumMod val="50000"/>
                  </a:schemeClr>
                </a:solidFill>
                <a:latin typeface="Chiller" panose="04020404031007020602" pitchFamily="82" charset="0"/>
                <a:hlinkClick r:id="rId27"/>
              </a:rPr>
              <a:t>/</a:t>
            </a:r>
            <a:endParaRPr lang="tr-TR" sz="4000" b="1" dirty="0" smtClean="0">
              <a:solidFill>
                <a:schemeClr val="accent1">
                  <a:lumMod val="50000"/>
                </a:schemeClr>
              </a:solidFill>
              <a:latin typeface="Chiller" panose="04020404031007020602" pitchFamily="82" charset="0"/>
            </a:endParaRPr>
          </a:p>
          <a:p>
            <a:r>
              <a:rPr lang="tr-TR" sz="4000" b="1" dirty="0">
                <a:solidFill>
                  <a:schemeClr val="accent1">
                    <a:lumMod val="50000"/>
                  </a:schemeClr>
                </a:solidFill>
                <a:latin typeface="Chiller" panose="04020404031007020602" pitchFamily="82" charset="0"/>
                <a:hlinkClick r:id="rId28"/>
              </a:rPr>
              <a:t>http://birun.com</a:t>
            </a:r>
            <a:r>
              <a:rPr lang="tr-TR" sz="4000" b="1" dirty="0" smtClean="0">
                <a:solidFill>
                  <a:schemeClr val="accent1">
                    <a:lumMod val="50000"/>
                  </a:schemeClr>
                </a:solidFill>
                <a:latin typeface="Chiller" panose="04020404031007020602" pitchFamily="82" charset="0"/>
                <a:hlinkClick r:id="rId28"/>
              </a:rPr>
              <a:t>/</a:t>
            </a:r>
            <a:endParaRPr lang="tr-TR" sz="4000" b="1" dirty="0" smtClean="0">
              <a:solidFill>
                <a:schemeClr val="accent1">
                  <a:lumMod val="50000"/>
                </a:schemeClr>
              </a:solidFill>
              <a:latin typeface="Chiller" panose="04020404031007020602" pitchFamily="82" charset="0"/>
            </a:endParaRPr>
          </a:p>
          <a:p>
            <a:r>
              <a:rPr lang="tr-TR" sz="4000" b="1" dirty="0">
                <a:solidFill>
                  <a:schemeClr val="accent1">
                    <a:lumMod val="50000"/>
                  </a:schemeClr>
                </a:solidFill>
                <a:latin typeface="Chiller" panose="04020404031007020602" pitchFamily="82" charset="0"/>
                <a:hlinkClick r:id="rId29"/>
              </a:rPr>
              <a:t>http://</a:t>
            </a:r>
            <a:r>
              <a:rPr lang="tr-TR" sz="4000" b="1" dirty="0" smtClean="0">
                <a:solidFill>
                  <a:schemeClr val="accent1">
                    <a:lumMod val="50000"/>
                  </a:schemeClr>
                </a:solidFill>
                <a:latin typeface="Chiller" panose="04020404031007020602" pitchFamily="82" charset="0"/>
                <a:hlinkClick r:id="rId29"/>
              </a:rPr>
              <a:t>www.bozcaadatatili.com/tr/karadut-bag-evleri</a:t>
            </a:r>
            <a:endParaRPr lang="tr-TR" sz="4000" b="1" dirty="0" smtClean="0">
              <a:solidFill>
                <a:schemeClr val="accent1">
                  <a:lumMod val="50000"/>
                </a:schemeClr>
              </a:solidFill>
              <a:latin typeface="Chiller" panose="04020404031007020602" pitchFamily="82" charset="0"/>
            </a:endParaRPr>
          </a:p>
          <a:p>
            <a:endParaRPr lang="tr-TR" sz="3600" dirty="0">
              <a:solidFill>
                <a:schemeClr val="accent1">
                  <a:lumMod val="50000"/>
                </a:schemeClr>
              </a:solidFill>
            </a:endParaRPr>
          </a:p>
          <a:p>
            <a:endParaRPr lang="tr-TR" sz="3600" dirty="0">
              <a:solidFill>
                <a:schemeClr val="accent1">
                  <a:lumMod val="50000"/>
                </a:schemeClr>
              </a:solidFill>
            </a:endParaRPr>
          </a:p>
        </p:txBody>
      </p:sp>
      <p:pic>
        <p:nvPicPr>
          <p:cNvPr id="31" name="Resim 30"/>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666376" y="31518158"/>
            <a:ext cx="7717216" cy="5124713"/>
          </a:xfrm>
          <a:prstGeom prst="rect">
            <a:avLst/>
          </a:prstGeom>
        </p:spPr>
      </p:pic>
    </p:spTree>
    <p:extLst>
      <p:ext uri="{BB962C8B-B14F-4D97-AF65-F5344CB8AC3E}">
        <p14:creationId xmlns:p14="http://schemas.microsoft.com/office/powerpoint/2010/main" val="11164591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is Teması">
  <a:themeElements>
    <a:clrScheme name="Döküm">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Austin</Template>
  <TotalTime>376</TotalTime>
  <Words>261</Words>
  <Application>Microsoft Office PowerPoint</Application>
  <PresentationFormat>Özel</PresentationFormat>
  <Paragraphs>23</Paragraphs>
  <Slides>1</Slides>
  <Notes>1</Notes>
  <HiddenSlides>0</HiddenSlides>
  <MMClips>0</MMClips>
  <ScaleCrop>false</ScaleCrop>
  <HeadingPairs>
    <vt:vector size="4" baseType="variant">
      <vt:variant>
        <vt:lpstr>Tema</vt:lpstr>
      </vt:variant>
      <vt:variant>
        <vt:i4>1</vt:i4>
      </vt:variant>
      <vt:variant>
        <vt:lpstr>Slayt Başlıkları</vt:lpstr>
      </vt:variant>
      <vt:variant>
        <vt:i4>1</vt:i4>
      </vt:variant>
    </vt:vector>
  </HeadingPairs>
  <TitlesOfParts>
    <vt:vector size="2" baseType="lpstr">
      <vt:lpstr>Ofis Teması</vt:lpstr>
      <vt:lpstr>ANKARA ÜNİVERSİTESİ ZİRAAT FAKÜLTESİ  PEYZAJ MİMARLIĞI BÖLÜMÜ MİMARLIK BİLGİSİ DERSİ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Windows Kullanıcısı</dc:creator>
  <cp:lastModifiedBy>Windows Kullanıcısı</cp:lastModifiedBy>
  <cp:revision>30</cp:revision>
  <dcterms:created xsi:type="dcterms:W3CDTF">2017-12-12T17:30:12Z</dcterms:created>
  <dcterms:modified xsi:type="dcterms:W3CDTF">2017-12-13T17:33:00Z</dcterms:modified>
</cp:coreProperties>
</file>

<file path=docProps/thumbnail.jpeg>
</file>